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 b="def" i="def"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 b="def" i="def"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26" name="Shape 12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Shape 12"/>
          <p:cNvSpPr/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hape 1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>
            <p:ph type="body" sz="quarter" idx="13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Shape 94"/>
          <p:cNvSpPr/>
          <p:nvPr>
            <p:ph type="body" sz="quarter" idx="14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800"/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hape 95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hape 10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/>
          <p:nvPr>
            <p:ph type="title"/>
          </p:nvPr>
        </p:nvSpPr>
        <p:spPr>
          <a:xfrm>
            <a:off x="650239" y="390596"/>
            <a:ext cx="11704322" cy="1625601"/>
          </a:xfrm>
          <a:prstGeom prst="rect">
            <a:avLst/>
          </a:prstGeom>
        </p:spPr>
        <p:txBody>
          <a:bodyPr lIns="65023" tIns="65023" rIns="65023" bIns="65023"/>
          <a:lstStyle>
            <a:lvl1pPr defTabSz="1300480">
              <a:defRPr sz="6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18" name="Shape 118"/>
          <p:cNvSpPr/>
          <p:nvPr>
            <p:ph type="body" idx="1"/>
          </p:nvPr>
        </p:nvSpPr>
        <p:spPr>
          <a:xfrm>
            <a:off x="650239" y="2275839"/>
            <a:ext cx="11704322" cy="6436927"/>
          </a:xfrm>
          <a:prstGeom prst="rect">
            <a:avLst/>
          </a:prstGeom>
        </p:spPr>
        <p:txBody>
          <a:bodyPr lIns="65023" tIns="65023" rIns="65023" bIns="65023" anchor="t"/>
          <a:lstStyle>
            <a:lvl1pPr marL="471487" indent="-471487" defTabSz="1300480">
              <a:spcBef>
                <a:spcPts val="1000"/>
              </a:spcBef>
              <a:buSzPct val="100000"/>
              <a:buFont typeface="Arial"/>
              <a:defRPr sz="4400">
                <a:latin typeface="Calibri"/>
                <a:ea typeface="Calibri"/>
                <a:cs typeface="Calibri"/>
                <a:sym typeface="Calibri"/>
              </a:defRPr>
            </a:lvl1pPr>
            <a:lvl2pPr marL="906235" indent="-449035" defTabSz="1300480">
              <a:spcBef>
                <a:spcPts val="1000"/>
              </a:spcBef>
              <a:buSzPct val="100000"/>
              <a:buFont typeface="Arial"/>
              <a:buChar char="–"/>
              <a:defRPr sz="4400">
                <a:latin typeface="Calibri"/>
                <a:ea typeface="Calibri"/>
                <a:cs typeface="Calibri"/>
                <a:sym typeface="Calibri"/>
              </a:defRPr>
            </a:lvl2pPr>
            <a:lvl3pPr indent="-419100" defTabSz="1300480">
              <a:spcBef>
                <a:spcPts val="1000"/>
              </a:spcBef>
              <a:buSzPct val="100000"/>
              <a:buFont typeface="Arial"/>
              <a:defRPr sz="4400">
                <a:latin typeface="Calibri"/>
                <a:ea typeface="Calibri"/>
                <a:cs typeface="Calibri"/>
                <a:sym typeface="Calibri"/>
              </a:defRPr>
            </a:lvl3pPr>
            <a:lvl4pPr marL="1874520" indent="-502920" defTabSz="1300480">
              <a:spcBef>
                <a:spcPts val="1000"/>
              </a:spcBef>
              <a:buSzPct val="100000"/>
              <a:buFont typeface="Arial"/>
              <a:buChar char="–"/>
              <a:defRPr sz="4400">
                <a:latin typeface="Calibri"/>
                <a:ea typeface="Calibri"/>
                <a:cs typeface="Calibri"/>
                <a:sym typeface="Calibri"/>
              </a:defRPr>
            </a:lvl4pPr>
            <a:lvl5pPr marL="2331720" indent="-502920" defTabSz="1300480">
              <a:spcBef>
                <a:spcPts val="1000"/>
              </a:spcBef>
              <a:buSzPct val="100000"/>
              <a:buFont typeface="Arial"/>
              <a:buChar char="»"/>
              <a:defRPr sz="440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9" name="Shape 119"/>
          <p:cNvSpPr/>
          <p:nvPr>
            <p:ph type="sldNum" sz="quarter" idx="2"/>
          </p:nvPr>
        </p:nvSpPr>
        <p:spPr>
          <a:xfrm>
            <a:off x="12005833" y="9114112"/>
            <a:ext cx="348727" cy="371349"/>
          </a:xfrm>
          <a:prstGeom prst="rect">
            <a:avLst/>
          </a:prstGeom>
        </p:spPr>
        <p:txBody>
          <a:bodyPr lIns="65023" tIns="65023" rIns="65023" bIns="65023" anchor="ctr"/>
          <a:lstStyle>
            <a:lvl1pPr algn="r" defTabSz="1300480">
              <a:defRPr sz="1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>
            <p:ph type="pic" idx="13"/>
          </p:nvPr>
        </p:nvSpPr>
        <p:spPr>
          <a:xfrm>
            <a:off x="1606550" y="635000"/>
            <a:ext cx="9779000" cy="5918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Shape 21"/>
          <p:cNvSpPr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Shape 22"/>
          <p:cNvSpPr/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hape 23"/>
          <p:cNvSpPr/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hape 3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type="pic" sz="half" idx="13"/>
          </p:nvPr>
        </p:nvSpPr>
        <p:spPr>
          <a:xfrm>
            <a:off x="6718300" y="635000"/>
            <a:ext cx="5334000" cy="8229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Shape 39"/>
          <p:cNvSpPr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Shape 40"/>
          <p:cNvSpPr/>
          <p:nvPr>
            <p:ph type="body" sz="quarter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hape 4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hape 49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Shape 57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hape 5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Shape 6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Shape 67"/>
          <p:cNvSpPr/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hape 6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hape 7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Shape 84"/>
          <p:cNvSpPr/>
          <p:nvPr>
            <p:ph type="pic" sz="quarter" idx="14"/>
          </p:nvPr>
        </p:nvSpPr>
        <p:spPr>
          <a:xfrm>
            <a:off x="6724518" y="889000"/>
            <a:ext cx="5334001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Shape 85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hape 8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/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hmmm….</a:t>
            </a:r>
          </a:p>
        </p:txBody>
      </p:sp>
      <p:sp>
        <p:nvSpPr>
          <p:cNvPr id="129" name="Shape 129"/>
          <p:cNvSpPr/>
          <p:nvPr>
            <p:ph type="body" idx="1"/>
          </p:nvPr>
        </p:nvSpPr>
        <p:spPr>
          <a:xfrm>
            <a:off x="736600" y="2514600"/>
            <a:ext cx="11099800" cy="6286500"/>
          </a:xfrm>
          <a:prstGeom prst="rect">
            <a:avLst/>
          </a:prstGeom>
        </p:spPr>
        <p:txBody>
          <a:bodyPr anchor="t"/>
          <a:lstStyle/>
          <a:p>
            <a:pPr/>
            <a:r>
              <a:t>I have written you a secret message, can you decode it?</a:t>
            </a:r>
          </a:p>
          <a:p>
            <a:pPr marL="0" indent="0" algn="ctr">
              <a:buSzTx/>
              <a:buNone/>
            </a:pPr>
            <a:r>
              <a:t>25, 15, 21</a:t>
            </a:r>
          </a:p>
          <a:p>
            <a:pPr marL="0" indent="0" algn="ctr">
              <a:buSzTx/>
              <a:buNone/>
            </a:pPr>
            <a:r>
              <a:t>8, 1, 22, 5</a:t>
            </a:r>
          </a:p>
          <a:p>
            <a:pPr marL="0" indent="0" algn="ctr">
              <a:buSzTx/>
              <a:buNone/>
            </a:pPr>
            <a:r>
              <a:t>3, 18, 1, 3, 11, 5, 4</a:t>
            </a:r>
          </a:p>
          <a:p>
            <a:pPr marL="0" indent="0" algn="ctr">
              <a:buSzTx/>
              <a:buNone/>
            </a:pPr>
            <a:r>
              <a:t>9, 20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+mn-lt"/>
                <a:ea typeface="+mn-ea"/>
                <a:cs typeface="+mn-cs"/>
                <a:sym typeface="Helvetica Light"/>
              </a:defRPr>
            </a:lvl1pPr>
          </a:lstStyle>
          <a:p>
            <a:pPr/>
            <a:r>
              <a:t>Task</a:t>
            </a:r>
          </a:p>
        </p:txBody>
      </p:sp>
      <p:sp>
        <p:nvSpPr>
          <p:cNvPr id="158" name="Shape 158"/>
          <p:cNvSpPr/>
          <p:nvPr>
            <p:ph type="body" idx="1"/>
          </p:nvPr>
        </p:nvSpPr>
        <p:spPr>
          <a:xfrm>
            <a:off x="650239" y="2275840"/>
            <a:ext cx="11704322" cy="6436926"/>
          </a:xfrm>
          <a:prstGeom prst="rect">
            <a:avLst/>
          </a:prstGeom>
        </p:spPr>
        <p:txBody>
          <a:bodyPr/>
          <a:lstStyle/>
          <a:p>
            <a:pPr>
              <a:defRPr>
                <a:latin typeface="+mn-lt"/>
                <a:ea typeface="+mn-ea"/>
                <a:cs typeface="+mn-cs"/>
                <a:sym typeface="Helvetica Light"/>
              </a:defRPr>
            </a:pPr>
            <a:r>
              <a:t>Can you write an encoded message using ASCII?</a:t>
            </a:r>
          </a:p>
          <a:p>
            <a:pPr>
              <a:defRPr>
                <a:latin typeface="+mn-lt"/>
                <a:ea typeface="+mn-ea"/>
                <a:cs typeface="+mn-cs"/>
                <a:sym typeface="Helvetica Light"/>
              </a:defRPr>
            </a:pPr>
          </a:p>
          <a:p>
            <a:pPr>
              <a:defRPr>
                <a:latin typeface="+mn-lt"/>
                <a:ea typeface="+mn-ea"/>
                <a:cs typeface="+mn-cs"/>
                <a:sym typeface="Helvetica Light"/>
              </a:defRPr>
            </a:pPr>
            <a:r>
              <a:t>Post it to the VLE when you are done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hmmm…</a:t>
            </a:r>
          </a:p>
        </p:txBody>
      </p:sp>
      <p:sp>
        <p:nvSpPr>
          <p:cNvPr id="161" name="Shape 161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/>
            <a:r>
              <a:t>How many characters can I represent using ASCII?</a:t>
            </a:r>
          </a:p>
          <a:p>
            <a:pPr/>
            <a:r>
              <a:t>Is that enough?</a:t>
            </a:r>
          </a:p>
          <a:p>
            <a:pPr/>
            <a:r>
              <a:t>Can you find out about another format?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Reflection</a:t>
            </a:r>
          </a:p>
        </p:txBody>
      </p:sp>
      <p:sp>
        <p:nvSpPr>
          <p:cNvPr id="164" name="Shape 164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/>
            <a:r>
              <a:t>How does ASCII represent characters?</a:t>
            </a:r>
          </a:p>
          <a:p>
            <a:pPr/>
            <a:r>
              <a:t>How many characters can be represented using ASCII?</a:t>
            </a:r>
          </a:p>
          <a:p>
            <a:pPr/>
            <a:r>
              <a:t>Why do we say characters not letters?</a:t>
            </a:r>
          </a:p>
          <a:p>
            <a:pPr/>
            <a:r>
              <a:t>What other formats are there?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What are we learning</a:t>
            </a:r>
          </a:p>
        </p:txBody>
      </p:sp>
      <p:sp>
        <p:nvSpPr>
          <p:cNvPr id="132" name="Shape 132"/>
          <p:cNvSpPr/>
          <p:nvPr>
            <p:ph type="body" idx="1"/>
          </p:nvPr>
        </p:nvSpPr>
        <p:spPr>
          <a:xfrm>
            <a:off x="952500" y="1879600"/>
            <a:ext cx="11099800" cy="62865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None/>
              <a:defRPr sz="5300"/>
            </a:lvl1pPr>
          </a:lstStyle>
          <a:p>
            <a:pPr/>
            <a:r>
              <a:t>If 1 + 1 = 10, what is ‘a’?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Success Criteria</a:t>
            </a:r>
          </a:p>
        </p:txBody>
      </p:sp>
      <p:graphicFrame>
        <p:nvGraphicFramePr>
          <p:cNvPr id="135" name="Table 135"/>
          <p:cNvGraphicFramePr/>
          <p:nvPr/>
        </p:nvGraphicFramePr>
        <p:xfrm>
          <a:off x="1567209" y="2603500"/>
          <a:ext cx="5281465" cy="5715000"/>
        </p:xfrm>
        <a:graphic xmlns:a="http://schemas.openxmlformats.org/drawingml/2006/main">
          <a:graphicData uri="http://schemas.openxmlformats.org/drawingml/2006/table">
            <a:tbl>
              <a:tblPr firstCol="1" firstRow="1" lastCol="0" lastRow="0" bandCol="0" bandRow="1" rtl="0">
                <a:tableStyleId>{4C3C2611-4C71-4FC5-86AE-919BDF0F9419}</a:tableStyleId>
              </a:tblPr>
              <a:tblGrid>
                <a:gridCol w="2640731"/>
                <a:gridCol w="7229648"/>
              </a:tblGrid>
              <a:tr h="1428750">
                <a:tc>
                  <a:txBody>
                    <a:bodyPr/>
                    <a:lstStyle/>
                    <a:p>
                      <a:pPr defTabSz="9144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b="1" sz="2600">
                          <a:solidFill>
                            <a:srgbClr val="FFFFFF"/>
                          </a:solidFill>
                          <a:sym typeface="Helvetica"/>
                        </a:rPr>
                        <a:t>Level of success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b="1" sz="2600">
                          <a:solidFill>
                            <a:srgbClr val="FFFFFF"/>
                          </a:solidFill>
                          <a:sym typeface="Helvetica"/>
                        </a:rPr>
                        <a:t>Criteria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1428750">
                <a:tc>
                  <a:txBody>
                    <a:bodyPr/>
                    <a:lstStyle/>
                    <a:p>
                      <a:pPr defTabSz="9144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b="1" sz="2600">
                          <a:solidFill>
                            <a:srgbClr val="FFFFFF"/>
                          </a:solidFill>
                          <a:sym typeface="Helvetica"/>
                        </a:rPr>
                        <a:t>Good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You will be able to decode a message written in binary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1428750">
                <a:tc>
                  <a:txBody>
                    <a:bodyPr/>
                    <a:lstStyle/>
                    <a:p>
                      <a:pPr defTabSz="9144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b="1" sz="2600">
                          <a:solidFill>
                            <a:srgbClr val="FFFFFF"/>
                          </a:solidFill>
                          <a:sym typeface="Helvetica"/>
                        </a:rPr>
                        <a:t>Great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You will be able to describe how ASCII is used to represent characters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1428750">
                <a:tc>
                  <a:txBody>
                    <a:bodyPr/>
                    <a:lstStyle/>
                    <a:p>
                      <a:pPr defTabSz="914400">
                        <a:defRPr b="0">
                          <a:solidFill>
                            <a:srgbClr val="000000"/>
                          </a:solidFill>
                        </a:defRPr>
                      </a:pPr>
                      <a:r>
                        <a:rPr b="1" sz="2600">
                          <a:solidFill>
                            <a:srgbClr val="FFFFFF"/>
                          </a:solidFill>
                          <a:sym typeface="Helvetica"/>
                        </a:rPr>
                        <a:t>Outstanding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You can explain how many characters can be represented using bits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 p14:dur="100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So….</a:t>
            </a:r>
          </a:p>
        </p:txBody>
      </p:sp>
      <p:sp>
        <p:nvSpPr>
          <p:cNvPr id="138" name="Shape 138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/>
            <a:r>
              <a:t>What does this mean?</a:t>
            </a:r>
          </a:p>
          <a:p>
            <a:pPr marL="0" indent="0" algn="ctr">
              <a:buSzTx/>
              <a:buNone/>
            </a:pPr>
            <a:r>
              <a:t>25, 15, 21</a:t>
            </a:r>
          </a:p>
          <a:p>
            <a:pPr marL="0" indent="0" algn="ctr">
              <a:buSzTx/>
              <a:buNone/>
            </a:pPr>
            <a:r>
              <a:t>8, 1, 22, 5</a:t>
            </a:r>
          </a:p>
          <a:p>
            <a:pPr marL="0" indent="0" algn="ctr">
              <a:buSzTx/>
              <a:buNone/>
            </a:pPr>
            <a:r>
              <a:t>3, 18, 1, 3, 11, 5, 4</a:t>
            </a:r>
          </a:p>
          <a:p>
            <a:pPr marL="0" indent="0" algn="ctr">
              <a:buSzTx/>
              <a:buNone/>
            </a:pPr>
            <a:r>
              <a:t>9, 20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How did I do it?</a:t>
            </a:r>
          </a:p>
        </p:txBody>
      </p:sp>
      <p:sp>
        <p:nvSpPr>
          <p:cNvPr id="141" name="Shape 141"/>
          <p:cNvSpPr/>
          <p:nvPr>
            <p:ph type="body" sz="quarter" idx="1"/>
          </p:nvPr>
        </p:nvSpPr>
        <p:spPr>
          <a:xfrm>
            <a:off x="952500" y="2603500"/>
            <a:ext cx="11099800" cy="2159000"/>
          </a:xfrm>
          <a:prstGeom prst="rect">
            <a:avLst/>
          </a:prstGeom>
        </p:spPr>
        <p:txBody>
          <a:bodyPr anchor="t"/>
          <a:lstStyle/>
          <a:p>
            <a:pPr/>
            <a:r>
              <a:t>I have replaced letters with numbers</a:t>
            </a:r>
          </a:p>
        </p:txBody>
      </p:sp>
      <p:graphicFrame>
        <p:nvGraphicFramePr>
          <p:cNvPr id="142" name="Table 142"/>
          <p:cNvGraphicFramePr/>
          <p:nvPr/>
        </p:nvGraphicFramePr>
        <p:xfrm>
          <a:off x="1619795" y="4267200"/>
          <a:ext cx="9765210" cy="3385493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751169"/>
                <a:gridCol w="751169"/>
                <a:gridCol w="751169"/>
                <a:gridCol w="751169"/>
                <a:gridCol w="751169"/>
                <a:gridCol w="751169"/>
                <a:gridCol w="751169"/>
                <a:gridCol w="751169"/>
                <a:gridCol w="751169"/>
                <a:gridCol w="751169"/>
                <a:gridCol w="751169"/>
                <a:gridCol w="751169"/>
                <a:gridCol w="751169"/>
              </a:tblGrid>
              <a:tr h="846373"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A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B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C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D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E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F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G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H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I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J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K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L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M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846373"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1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2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3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4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5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6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7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8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9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10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11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12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13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846373"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N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O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P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Q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R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S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T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U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V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W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X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Y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Z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846373"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14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15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16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17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18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19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20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21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22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23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24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25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sz="2600"/>
                        <a:t>26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 p14:dur="100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ASCII</a:t>
            </a:r>
          </a:p>
        </p:txBody>
      </p:sp>
      <p:sp>
        <p:nvSpPr>
          <p:cNvPr id="145" name="Shape 145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/>
            <a:r>
              <a:t>The computer does the same thing</a:t>
            </a:r>
          </a:p>
          <a:p>
            <a:pPr/>
            <a:r>
              <a:t>It replaces letters with numbers so they can be represented in binary</a:t>
            </a:r>
          </a:p>
          <a:p>
            <a:pPr/>
            <a:r>
              <a:t>One of the main formats used is called ASCII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ASCII</a:t>
            </a:r>
          </a:p>
        </p:txBody>
      </p:sp>
      <p:sp>
        <p:nvSpPr>
          <p:cNvPr id="148" name="Shape 148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/>
            <a:r>
              <a:t>What can you find out?</a:t>
            </a:r>
          </a:p>
          <a:p>
            <a:pPr lvl="1"/>
            <a:r>
              <a:t>What does ASCII stand for?</a:t>
            </a:r>
          </a:p>
          <a:p>
            <a:pPr lvl="1"/>
            <a:r>
              <a:t>How many bits does ASCII use to represent characters?</a:t>
            </a:r>
          </a:p>
          <a:p>
            <a:pPr lvl="1"/>
            <a:r>
              <a:t>What is the value for ‘a’?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ASCII</a:t>
            </a:r>
          </a:p>
        </p:txBody>
      </p:sp>
      <p:sp>
        <p:nvSpPr>
          <p:cNvPr id="151" name="Shape 151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 marL="422275" indent="-422275" defTabSz="554990">
              <a:spcBef>
                <a:spcPts val="3900"/>
              </a:spcBef>
              <a:defRPr sz="3420"/>
            </a:pPr>
            <a:r>
              <a:t>What have you found out?</a:t>
            </a:r>
          </a:p>
          <a:p>
            <a:pPr lvl="1" marL="844550" indent="-422275" defTabSz="554990">
              <a:spcBef>
                <a:spcPts val="3900"/>
              </a:spcBef>
              <a:defRPr sz="3420"/>
            </a:pPr>
            <a:r>
              <a:t>What does ASCII stand for?</a:t>
            </a:r>
          </a:p>
          <a:p>
            <a:pPr lvl="1" marL="0" indent="217170" defTabSz="554990">
              <a:spcBef>
                <a:spcPts val="3900"/>
              </a:spcBef>
              <a:buSzTx/>
              <a:buNone/>
              <a:defRPr sz="3420"/>
            </a:pPr>
          </a:p>
          <a:p>
            <a:pPr lvl="1" marL="844550" indent="-422275" defTabSz="554990">
              <a:spcBef>
                <a:spcPts val="3900"/>
              </a:spcBef>
              <a:defRPr sz="3420"/>
            </a:pPr>
            <a:r>
              <a:t>How many bits does ASCII use to represent characters?</a:t>
            </a:r>
          </a:p>
          <a:p>
            <a:pPr lvl="1" marL="0" indent="217170" defTabSz="554990">
              <a:spcBef>
                <a:spcPts val="3900"/>
              </a:spcBef>
              <a:buSzTx/>
              <a:buNone/>
              <a:defRPr sz="3420"/>
            </a:pPr>
          </a:p>
          <a:p>
            <a:pPr lvl="1" marL="844550" indent="-422275" defTabSz="554990">
              <a:spcBef>
                <a:spcPts val="3900"/>
              </a:spcBef>
              <a:defRPr sz="3420"/>
            </a:pPr>
            <a:r>
              <a:t>What is the value for ‘a’?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+mn-lt"/>
                <a:ea typeface="+mn-ea"/>
                <a:cs typeface="+mn-cs"/>
                <a:sym typeface="Helvetica Light"/>
              </a:defRPr>
            </a:lvl1pPr>
          </a:lstStyle>
          <a:p>
            <a:pPr/>
            <a:r>
              <a:t>What could it be…..</a:t>
            </a:r>
          </a:p>
        </p:txBody>
      </p:sp>
      <p:graphicFrame>
        <p:nvGraphicFramePr>
          <p:cNvPr id="154" name="Table 154"/>
          <p:cNvGraphicFramePr/>
          <p:nvPr/>
        </p:nvGraphicFramePr>
        <p:xfrm>
          <a:off x="439843" y="3121660"/>
          <a:ext cx="12137814" cy="4542650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514667"/>
                <a:gridCol w="1514667"/>
                <a:gridCol w="1515963"/>
                <a:gridCol w="1515963"/>
                <a:gridCol w="1515963"/>
                <a:gridCol w="1515963"/>
                <a:gridCol w="1515963"/>
                <a:gridCol w="1515963"/>
              </a:tblGrid>
              <a:tr h="643228"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01001001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00100000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E08764"/>
                      </a:solidFill>
                    </a:lnR>
                    <a:lnT w="12700">
                      <a:solidFill>
                        <a:srgbClr val="E08764"/>
                      </a:solidFill>
                    </a:lnT>
                    <a:lnB w="12700">
                      <a:solidFill>
                        <a:srgbClr val="E08764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01100011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E08764"/>
                      </a:solidFill>
                    </a:lnL>
                    <a:lnR w="12700">
                      <a:solidFill>
                        <a:srgbClr val="608864"/>
                      </a:solidFill>
                    </a:lnR>
                    <a:lnT w="12700">
                      <a:solidFill>
                        <a:srgbClr val="608864"/>
                      </a:solidFill>
                    </a:lnT>
                    <a:lnB w="12700">
                      <a:solidFill>
                        <a:srgbClr val="608864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01100001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608864"/>
                      </a:solidFill>
                    </a:lnL>
                    <a:lnR w="12700">
                      <a:solidFill>
                        <a:srgbClr val="807E64"/>
                      </a:solidFill>
                    </a:lnR>
                    <a:lnT w="12700">
                      <a:solidFill>
                        <a:srgbClr val="807E64"/>
                      </a:solidFill>
                    </a:lnT>
                    <a:lnB w="12700">
                      <a:solidFill>
                        <a:srgbClr val="807E64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01101110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807E64"/>
                      </a:solidFill>
                    </a:lnL>
                    <a:lnR w="12700">
                      <a:solidFill>
                        <a:srgbClr val="188864"/>
                      </a:solidFill>
                    </a:lnR>
                    <a:lnT w="12700">
                      <a:solidFill>
                        <a:srgbClr val="188864"/>
                      </a:solidFill>
                    </a:lnT>
                    <a:lnB w="12700">
                      <a:solidFill>
                        <a:srgbClr val="188864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00100000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188864"/>
                      </a:solidFill>
                    </a:lnL>
                    <a:lnR w="12700">
                      <a:solidFill>
                        <a:srgbClr val="808B64"/>
                      </a:solidFill>
                    </a:lnR>
                    <a:lnT w="12700">
                      <a:solidFill>
                        <a:srgbClr val="808B64"/>
                      </a:solidFill>
                    </a:lnT>
                    <a:lnB w="12700">
                      <a:solidFill>
                        <a:srgbClr val="808B64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01110101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808B64"/>
                      </a:solidFill>
                    </a:lnL>
                    <a:lnR w="12700">
                      <a:solidFill>
                        <a:srgbClr val="008C64"/>
                      </a:solidFill>
                    </a:lnR>
                    <a:lnT w="12700">
                      <a:solidFill>
                        <a:srgbClr val="008C64"/>
                      </a:solidFill>
                    </a:lnT>
                    <a:lnB w="12700">
                      <a:solidFill>
                        <a:srgbClr val="008C64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01110011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8C64"/>
                      </a:solidFill>
                    </a:lnL>
                    <a:lnR w="12700">
                      <a:solidFill>
                        <a:srgbClr val="608764"/>
                      </a:solidFill>
                    </a:lnR>
                    <a:lnT w="12700">
                      <a:solidFill>
                        <a:srgbClr val="608764"/>
                      </a:solidFill>
                    </a:lnT>
                    <a:lnB w="12700">
                      <a:solidFill>
                        <a:srgbClr val="608764"/>
                      </a:solidFill>
                    </a:lnB>
                    <a:noFill/>
                  </a:tcPr>
                </a:tc>
              </a:tr>
              <a:tr h="541328"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809A62"/>
                      </a:solidFill>
                    </a:lnL>
                    <a:lnR w="12700">
                      <a:solidFill>
                        <a:srgbClr val="809A62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809A62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809A62"/>
                      </a:solidFill>
                    </a:lnL>
                    <a:lnR w="12700">
                      <a:solidFill>
                        <a:srgbClr val="007020"/>
                      </a:solidFill>
                    </a:lnR>
                    <a:lnT w="12700">
                      <a:solidFill>
                        <a:srgbClr val="E08764"/>
                      </a:solidFill>
                    </a:lnT>
                    <a:lnB w="12700">
                      <a:solidFill>
                        <a:srgbClr val="00702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7020"/>
                      </a:solidFill>
                    </a:lnL>
                    <a:lnR w="12700">
                      <a:solidFill>
                        <a:srgbClr val="007020"/>
                      </a:solidFill>
                    </a:lnR>
                    <a:lnT w="12700">
                      <a:solidFill>
                        <a:srgbClr val="608864"/>
                      </a:solidFill>
                    </a:lnT>
                    <a:lnB w="12700">
                      <a:solidFill>
                        <a:srgbClr val="00702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7020"/>
                      </a:solidFill>
                    </a:lnL>
                    <a:lnR w="12700">
                      <a:solidFill>
                        <a:srgbClr val="007020"/>
                      </a:solidFill>
                    </a:lnR>
                    <a:lnT w="12700">
                      <a:solidFill>
                        <a:srgbClr val="807E64"/>
                      </a:solidFill>
                    </a:lnT>
                    <a:lnB w="12700">
                      <a:solidFill>
                        <a:srgbClr val="00702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7020"/>
                      </a:solidFill>
                    </a:lnL>
                    <a:lnR w="12700">
                      <a:solidFill>
                        <a:srgbClr val="007020"/>
                      </a:solidFill>
                    </a:lnR>
                    <a:lnT w="12700">
                      <a:solidFill>
                        <a:srgbClr val="188864"/>
                      </a:solidFill>
                    </a:lnT>
                    <a:lnB w="12700">
                      <a:solidFill>
                        <a:srgbClr val="00702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7020"/>
                      </a:solidFill>
                    </a:lnL>
                    <a:lnR w="12700">
                      <a:solidFill>
                        <a:srgbClr val="007020"/>
                      </a:solidFill>
                    </a:lnR>
                    <a:lnT w="12700">
                      <a:solidFill>
                        <a:srgbClr val="808B64"/>
                      </a:solidFill>
                    </a:lnT>
                    <a:lnB w="12700">
                      <a:solidFill>
                        <a:srgbClr val="00702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7020"/>
                      </a:solidFill>
                    </a:lnL>
                    <a:lnR w="12700">
                      <a:solidFill>
                        <a:srgbClr val="007020"/>
                      </a:solidFill>
                    </a:lnR>
                    <a:lnT w="12700">
                      <a:solidFill>
                        <a:srgbClr val="008C64"/>
                      </a:solidFill>
                    </a:lnT>
                    <a:lnB w="12700">
                      <a:solidFill>
                        <a:srgbClr val="00702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7020"/>
                      </a:solidFill>
                    </a:lnL>
                    <a:lnR w="12700">
                      <a:solidFill>
                        <a:srgbClr val="007020"/>
                      </a:solidFill>
                    </a:lnR>
                    <a:lnT w="12700">
                      <a:solidFill>
                        <a:srgbClr val="608764"/>
                      </a:solidFill>
                    </a:lnT>
                    <a:lnB w="12700">
                      <a:solidFill>
                        <a:srgbClr val="007020"/>
                      </a:solidFill>
                    </a:lnB>
                    <a:noFill/>
                  </a:tcPr>
                </a:tc>
              </a:tr>
              <a:tr h="544957"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01100101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9C62"/>
                      </a:solidFill>
                    </a:lnL>
                    <a:lnR w="12700">
                      <a:solidFill>
                        <a:srgbClr val="009C62"/>
                      </a:solidFill>
                    </a:lnR>
                    <a:lnT w="12700">
                      <a:solidFill>
                        <a:srgbClr val="809A62"/>
                      </a:solidFill>
                    </a:lnT>
                    <a:lnB w="12700">
                      <a:solidFill>
                        <a:srgbClr val="009C62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00100000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9C62"/>
                      </a:solidFill>
                    </a:lnL>
                    <a:lnR w="12700">
                      <a:solidFill>
                        <a:srgbClr val="007020"/>
                      </a:solidFill>
                    </a:lnR>
                    <a:lnT w="12700">
                      <a:solidFill>
                        <a:srgbClr val="007020"/>
                      </a:solidFill>
                    </a:lnT>
                    <a:lnB w="12700">
                      <a:solidFill>
                        <a:srgbClr val="00702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01000001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7020"/>
                      </a:solidFill>
                    </a:lnL>
                    <a:lnR w="12700">
                      <a:solidFill>
                        <a:srgbClr val="007020"/>
                      </a:solidFill>
                    </a:lnR>
                    <a:lnT w="12700">
                      <a:solidFill>
                        <a:srgbClr val="007020"/>
                      </a:solidFill>
                    </a:lnT>
                    <a:lnB w="12700">
                      <a:solidFill>
                        <a:srgbClr val="00702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01010011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7020"/>
                      </a:solidFill>
                    </a:lnL>
                    <a:lnR w="12700">
                      <a:solidFill>
                        <a:srgbClr val="007020"/>
                      </a:solidFill>
                    </a:lnR>
                    <a:lnT w="12700">
                      <a:solidFill>
                        <a:srgbClr val="007020"/>
                      </a:solidFill>
                    </a:lnT>
                    <a:lnB w="12700">
                      <a:solidFill>
                        <a:srgbClr val="00702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01000011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7020"/>
                      </a:solidFill>
                    </a:lnL>
                    <a:lnR w="12700">
                      <a:solidFill>
                        <a:srgbClr val="007020"/>
                      </a:solidFill>
                    </a:lnR>
                    <a:lnT w="12700">
                      <a:solidFill>
                        <a:srgbClr val="007020"/>
                      </a:solidFill>
                    </a:lnT>
                    <a:lnB w="12700">
                      <a:solidFill>
                        <a:srgbClr val="00702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01001001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7020"/>
                      </a:solidFill>
                    </a:lnL>
                    <a:lnR w="12700">
                      <a:solidFill>
                        <a:srgbClr val="007020"/>
                      </a:solidFill>
                    </a:lnR>
                    <a:lnT w="12700">
                      <a:solidFill>
                        <a:srgbClr val="007020"/>
                      </a:solidFill>
                    </a:lnT>
                    <a:lnB w="12700">
                      <a:solidFill>
                        <a:srgbClr val="00702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01001001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7020"/>
                      </a:solidFill>
                    </a:lnL>
                    <a:lnR w="12700">
                      <a:solidFill>
                        <a:srgbClr val="007020"/>
                      </a:solidFill>
                    </a:lnR>
                    <a:lnT w="12700">
                      <a:solidFill>
                        <a:srgbClr val="007020"/>
                      </a:solidFill>
                    </a:lnT>
                    <a:lnB w="12700">
                      <a:solidFill>
                        <a:srgbClr val="00702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00100000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7020"/>
                      </a:solidFill>
                    </a:lnL>
                    <a:lnR w="12700">
                      <a:solidFill>
                        <a:srgbClr val="007020"/>
                      </a:solidFill>
                    </a:lnR>
                    <a:lnT w="12700">
                      <a:solidFill>
                        <a:srgbClr val="007020"/>
                      </a:solidFill>
                    </a:lnT>
                    <a:lnB w="12700">
                      <a:solidFill>
                        <a:srgbClr val="007020"/>
                      </a:solidFill>
                    </a:lnB>
                    <a:noFill/>
                  </a:tcPr>
                </a:tc>
              </a:tr>
              <a:tr h="541328"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809D62"/>
                      </a:solidFill>
                    </a:lnL>
                    <a:lnR w="12700">
                      <a:solidFill>
                        <a:srgbClr val="809D62"/>
                      </a:solidFill>
                    </a:lnR>
                    <a:lnT w="12700">
                      <a:solidFill>
                        <a:srgbClr val="009C62"/>
                      </a:solidFill>
                    </a:lnT>
                    <a:lnB w="12700">
                      <a:solidFill>
                        <a:srgbClr val="809D62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809D62"/>
                      </a:solidFill>
                    </a:lnL>
                    <a:lnR w="12700">
                      <a:solidFill>
                        <a:srgbClr val="007020"/>
                      </a:solidFill>
                    </a:lnR>
                    <a:lnT w="12700">
                      <a:solidFill>
                        <a:srgbClr val="007020"/>
                      </a:solidFill>
                    </a:lnT>
                    <a:lnB w="12700">
                      <a:solidFill>
                        <a:srgbClr val="00702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7020"/>
                      </a:solidFill>
                    </a:lnL>
                    <a:lnR w="12700">
                      <a:solidFill>
                        <a:srgbClr val="007020"/>
                      </a:solidFill>
                    </a:lnR>
                    <a:lnT w="12700">
                      <a:solidFill>
                        <a:srgbClr val="007020"/>
                      </a:solidFill>
                    </a:lnT>
                    <a:lnB w="12700">
                      <a:solidFill>
                        <a:srgbClr val="00702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7020"/>
                      </a:solidFill>
                    </a:lnL>
                    <a:lnR w="12700">
                      <a:solidFill>
                        <a:srgbClr val="007020"/>
                      </a:solidFill>
                    </a:lnR>
                    <a:lnT w="12700">
                      <a:solidFill>
                        <a:srgbClr val="007020"/>
                      </a:solidFill>
                    </a:lnT>
                    <a:lnB w="12700">
                      <a:solidFill>
                        <a:srgbClr val="00702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7020"/>
                      </a:solidFill>
                    </a:lnL>
                    <a:lnR w="12700">
                      <a:solidFill>
                        <a:srgbClr val="007020"/>
                      </a:solidFill>
                    </a:lnR>
                    <a:lnT w="12700">
                      <a:solidFill>
                        <a:srgbClr val="007020"/>
                      </a:solidFill>
                    </a:lnT>
                    <a:lnB w="12700">
                      <a:solidFill>
                        <a:srgbClr val="00702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7020"/>
                      </a:solidFill>
                    </a:lnL>
                    <a:lnR w="12700">
                      <a:solidFill>
                        <a:srgbClr val="007020"/>
                      </a:solidFill>
                    </a:lnR>
                    <a:lnT w="12700">
                      <a:solidFill>
                        <a:srgbClr val="007020"/>
                      </a:solidFill>
                    </a:lnT>
                    <a:lnB w="12700">
                      <a:solidFill>
                        <a:srgbClr val="00702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7020"/>
                      </a:solidFill>
                    </a:lnL>
                    <a:lnR w="12700">
                      <a:solidFill>
                        <a:srgbClr val="007020"/>
                      </a:solidFill>
                    </a:lnR>
                    <a:lnT w="12700">
                      <a:solidFill>
                        <a:srgbClr val="007020"/>
                      </a:solidFill>
                    </a:lnT>
                    <a:lnB w="12700">
                      <a:solidFill>
                        <a:srgbClr val="00702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7020"/>
                      </a:solidFill>
                    </a:lnL>
                    <a:lnR w="12700">
                      <a:solidFill>
                        <a:srgbClr val="007020"/>
                      </a:solidFill>
                    </a:lnR>
                    <a:lnT w="12700">
                      <a:solidFill>
                        <a:srgbClr val="007020"/>
                      </a:solidFill>
                    </a:lnT>
                    <a:lnB w="12700">
                      <a:solidFill>
                        <a:srgbClr val="007020"/>
                      </a:solidFill>
                    </a:lnB>
                    <a:noFill/>
                  </a:tcPr>
                </a:tc>
              </a:tr>
              <a:tr h="652162"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01110100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9F62"/>
                      </a:solidFill>
                    </a:lnL>
                    <a:lnR w="12700">
                      <a:solidFill>
                        <a:srgbClr val="009F62"/>
                      </a:solidFill>
                    </a:lnR>
                    <a:lnT w="12700">
                      <a:solidFill>
                        <a:srgbClr val="809D62"/>
                      </a:solidFill>
                    </a:lnT>
                    <a:lnB w="12700">
                      <a:solidFill>
                        <a:srgbClr val="009F62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01101111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9F62"/>
                      </a:solidFill>
                    </a:lnL>
                    <a:lnR w="12700">
                      <a:solidFill>
                        <a:srgbClr val="007020"/>
                      </a:solidFill>
                    </a:lnR>
                    <a:lnT w="12700">
                      <a:solidFill>
                        <a:srgbClr val="007020"/>
                      </a:solidFill>
                    </a:lnT>
                    <a:lnB w="12700">
                      <a:solidFill>
                        <a:srgbClr val="00702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00100000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7020"/>
                      </a:solidFill>
                    </a:lnL>
                    <a:lnR w="12700">
                      <a:solidFill>
                        <a:srgbClr val="007020"/>
                      </a:solidFill>
                    </a:lnR>
                    <a:lnT w="12700">
                      <a:solidFill>
                        <a:srgbClr val="007020"/>
                      </a:solidFill>
                    </a:lnT>
                    <a:lnB w="12700">
                      <a:solidFill>
                        <a:srgbClr val="00702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01100100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7020"/>
                      </a:solidFill>
                    </a:lnL>
                    <a:lnR w="12700">
                      <a:solidFill>
                        <a:srgbClr val="007020"/>
                      </a:solidFill>
                    </a:lnR>
                    <a:lnT w="12700">
                      <a:solidFill>
                        <a:srgbClr val="007020"/>
                      </a:solidFill>
                    </a:lnT>
                    <a:lnB w="12700">
                      <a:solidFill>
                        <a:srgbClr val="00702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01100101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7020"/>
                      </a:solidFill>
                    </a:lnL>
                    <a:lnR w="12700">
                      <a:solidFill>
                        <a:srgbClr val="007020"/>
                      </a:solidFill>
                    </a:lnR>
                    <a:lnT w="12700">
                      <a:solidFill>
                        <a:srgbClr val="007020"/>
                      </a:solidFill>
                    </a:lnT>
                    <a:lnB w="12700">
                      <a:solidFill>
                        <a:srgbClr val="00702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01100011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7020"/>
                      </a:solidFill>
                    </a:lnL>
                    <a:lnR w="12700">
                      <a:solidFill>
                        <a:srgbClr val="007020"/>
                      </a:solidFill>
                    </a:lnR>
                    <a:lnT w="12700">
                      <a:solidFill>
                        <a:srgbClr val="007020"/>
                      </a:solidFill>
                    </a:lnT>
                    <a:lnB w="12700">
                      <a:solidFill>
                        <a:srgbClr val="00702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01101111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7020"/>
                      </a:solidFill>
                    </a:lnL>
                    <a:lnR w="12700">
                      <a:solidFill>
                        <a:srgbClr val="007020"/>
                      </a:solidFill>
                    </a:lnR>
                    <a:lnT w="12700">
                      <a:solidFill>
                        <a:srgbClr val="007020"/>
                      </a:solidFill>
                    </a:lnT>
                    <a:lnB w="12700">
                      <a:solidFill>
                        <a:srgbClr val="00702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01100100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7020"/>
                      </a:solidFill>
                    </a:lnL>
                    <a:lnR w="12700">
                      <a:solidFill>
                        <a:srgbClr val="007020"/>
                      </a:solidFill>
                    </a:lnR>
                    <a:lnT w="12700">
                      <a:solidFill>
                        <a:srgbClr val="007020"/>
                      </a:solidFill>
                    </a:lnT>
                    <a:lnB w="12700">
                      <a:solidFill>
                        <a:srgbClr val="007020"/>
                      </a:solidFill>
                    </a:lnB>
                    <a:noFill/>
                  </a:tcPr>
                </a:tc>
              </a:tr>
              <a:tr h="541328"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609633"/>
                      </a:solidFill>
                    </a:lnL>
                    <a:lnR w="12700">
                      <a:solidFill>
                        <a:srgbClr val="609633"/>
                      </a:solidFill>
                    </a:lnR>
                    <a:lnT w="12700">
                      <a:solidFill>
                        <a:srgbClr val="009F62"/>
                      </a:solidFill>
                    </a:lnT>
                    <a:lnB w="12700">
                      <a:solidFill>
                        <a:srgbClr val="609633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609633"/>
                      </a:solidFill>
                    </a:lnL>
                    <a:lnR w="12700">
                      <a:solidFill>
                        <a:srgbClr val="007020"/>
                      </a:solidFill>
                    </a:lnR>
                    <a:lnT w="12700">
                      <a:solidFill>
                        <a:srgbClr val="007020"/>
                      </a:solidFill>
                    </a:lnT>
                    <a:lnB w="12700">
                      <a:solidFill>
                        <a:srgbClr val="00702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7020"/>
                      </a:solidFill>
                    </a:lnL>
                    <a:lnR w="12700">
                      <a:solidFill>
                        <a:srgbClr val="007020"/>
                      </a:solidFill>
                    </a:lnR>
                    <a:lnT w="12700">
                      <a:solidFill>
                        <a:srgbClr val="007020"/>
                      </a:solidFill>
                    </a:lnT>
                    <a:lnB w="12700">
                      <a:solidFill>
                        <a:srgbClr val="00702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7020"/>
                      </a:solidFill>
                    </a:lnL>
                    <a:lnR w="12700">
                      <a:solidFill>
                        <a:srgbClr val="007020"/>
                      </a:solidFill>
                    </a:lnR>
                    <a:lnT w="12700">
                      <a:solidFill>
                        <a:srgbClr val="007020"/>
                      </a:solidFill>
                    </a:lnT>
                    <a:lnB w="12700">
                      <a:solidFill>
                        <a:srgbClr val="00702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7020"/>
                      </a:solidFill>
                    </a:lnL>
                    <a:lnR w="12700">
                      <a:solidFill>
                        <a:srgbClr val="007020"/>
                      </a:solidFill>
                    </a:lnR>
                    <a:lnT w="12700">
                      <a:solidFill>
                        <a:srgbClr val="007020"/>
                      </a:solidFill>
                    </a:lnT>
                    <a:lnB w="12700">
                      <a:solidFill>
                        <a:srgbClr val="00702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7020"/>
                      </a:solidFill>
                    </a:lnL>
                    <a:lnR w="12700">
                      <a:solidFill>
                        <a:srgbClr val="007020"/>
                      </a:solidFill>
                    </a:lnR>
                    <a:lnT w="12700">
                      <a:solidFill>
                        <a:srgbClr val="007020"/>
                      </a:solidFill>
                    </a:lnT>
                    <a:lnB w="12700">
                      <a:solidFill>
                        <a:srgbClr val="00702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7020"/>
                      </a:solidFill>
                    </a:lnL>
                    <a:lnR w="12700">
                      <a:solidFill>
                        <a:srgbClr val="007020"/>
                      </a:solidFill>
                    </a:lnR>
                    <a:lnT w="12700">
                      <a:solidFill>
                        <a:srgbClr val="007020"/>
                      </a:solidFill>
                    </a:lnT>
                    <a:lnB w="12700">
                      <a:solidFill>
                        <a:srgbClr val="00702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7020"/>
                      </a:solidFill>
                    </a:lnL>
                    <a:lnR w="12700">
                      <a:solidFill>
                        <a:srgbClr val="007020"/>
                      </a:solidFill>
                    </a:lnR>
                    <a:lnT w="12700">
                      <a:solidFill>
                        <a:srgbClr val="007020"/>
                      </a:solidFill>
                    </a:lnT>
                    <a:lnB w="12700">
                      <a:solidFill>
                        <a:srgbClr val="007020"/>
                      </a:solidFill>
                    </a:lnB>
                    <a:noFill/>
                  </a:tcPr>
                </a:tc>
              </a:tr>
              <a:tr h="544957"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01100101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309F62"/>
                      </a:solidFill>
                    </a:lnL>
                    <a:lnR w="12700">
                      <a:solidFill>
                        <a:srgbClr val="309F62"/>
                      </a:solidFill>
                    </a:lnR>
                    <a:lnT w="12700">
                      <a:solidFill>
                        <a:srgbClr val="609633"/>
                      </a:solidFill>
                    </a:lnT>
                    <a:lnB w="12700">
                      <a:solidFill>
                        <a:srgbClr val="309F62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309F62"/>
                      </a:solidFill>
                    </a:lnL>
                    <a:lnR w="12700">
                      <a:solidFill>
                        <a:srgbClr val="007020"/>
                      </a:solidFill>
                    </a:lnR>
                    <a:lnT w="12700">
                      <a:solidFill>
                        <a:srgbClr val="007020"/>
                      </a:solidFill>
                    </a:lnT>
                    <a:lnB w="12700">
                      <a:solidFill>
                        <a:srgbClr val="00702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7020"/>
                      </a:solidFill>
                    </a:lnL>
                    <a:lnR w="12700">
                      <a:solidFill>
                        <a:srgbClr val="007020"/>
                      </a:solidFill>
                    </a:lnR>
                    <a:lnT w="12700">
                      <a:solidFill>
                        <a:srgbClr val="007020"/>
                      </a:solidFill>
                    </a:lnT>
                    <a:lnB w="12700">
                      <a:solidFill>
                        <a:srgbClr val="00702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7020"/>
                      </a:solidFill>
                    </a:lnL>
                    <a:lnR w="12700">
                      <a:solidFill>
                        <a:srgbClr val="007020"/>
                      </a:solidFill>
                    </a:lnR>
                    <a:lnT w="12700">
                      <a:solidFill>
                        <a:srgbClr val="007020"/>
                      </a:solidFill>
                    </a:lnT>
                    <a:lnB w="12700">
                      <a:solidFill>
                        <a:srgbClr val="00702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7020"/>
                      </a:solidFill>
                    </a:lnL>
                    <a:lnR w="12700">
                      <a:solidFill>
                        <a:srgbClr val="007020"/>
                      </a:solidFill>
                    </a:lnR>
                    <a:lnT w="12700">
                      <a:solidFill>
                        <a:srgbClr val="007020"/>
                      </a:solidFill>
                    </a:lnT>
                    <a:lnB w="12700">
                      <a:solidFill>
                        <a:srgbClr val="00702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7020"/>
                      </a:solidFill>
                    </a:lnL>
                    <a:lnR w="12700">
                      <a:solidFill>
                        <a:srgbClr val="007020"/>
                      </a:solidFill>
                    </a:lnR>
                    <a:lnT w="12700">
                      <a:solidFill>
                        <a:srgbClr val="007020"/>
                      </a:solidFill>
                    </a:lnT>
                    <a:lnB w="12700">
                      <a:solidFill>
                        <a:srgbClr val="00702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7020"/>
                      </a:solidFill>
                    </a:lnL>
                    <a:lnR w="12700">
                      <a:solidFill>
                        <a:srgbClr val="007020"/>
                      </a:solidFill>
                    </a:lnR>
                    <a:lnT w="12700">
                      <a:solidFill>
                        <a:srgbClr val="007020"/>
                      </a:solidFill>
                    </a:lnT>
                    <a:lnB w="12700">
                      <a:solidFill>
                        <a:srgbClr val="00702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7020"/>
                      </a:solidFill>
                    </a:lnL>
                    <a:lnR w="12700">
                      <a:solidFill>
                        <a:srgbClr val="007020"/>
                      </a:solidFill>
                    </a:lnR>
                    <a:lnT w="12700">
                      <a:solidFill>
                        <a:srgbClr val="007020"/>
                      </a:solidFill>
                    </a:lnT>
                    <a:lnB w="12700">
                      <a:solidFill>
                        <a:srgbClr val="007020"/>
                      </a:solidFill>
                    </a:lnB>
                    <a:noFill/>
                  </a:tcPr>
                </a:tc>
              </a:tr>
              <a:tr h="541328"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705B69"/>
                      </a:solidFill>
                    </a:lnL>
                    <a:lnR w="12700">
                      <a:solidFill>
                        <a:srgbClr val="705B69"/>
                      </a:solidFill>
                    </a:lnR>
                    <a:lnT w="12700">
                      <a:solidFill>
                        <a:srgbClr val="309F62"/>
                      </a:solidFill>
                    </a:lnT>
                    <a:lnB w="12700">
                      <a:solidFill>
                        <a:srgbClr val="705B69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705B69"/>
                      </a:solidFill>
                    </a:lnL>
                    <a:lnR w="12700">
                      <a:solidFill>
                        <a:srgbClr val="007020"/>
                      </a:solidFill>
                    </a:lnR>
                    <a:lnT w="12700">
                      <a:solidFill>
                        <a:srgbClr val="007020"/>
                      </a:solidFill>
                    </a:lnT>
                    <a:lnB w="12700">
                      <a:solidFill>
                        <a:srgbClr val="00702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7020"/>
                      </a:solidFill>
                    </a:lnL>
                    <a:lnR w="12700">
                      <a:solidFill>
                        <a:srgbClr val="007020"/>
                      </a:solidFill>
                    </a:lnR>
                    <a:lnT w="12700">
                      <a:solidFill>
                        <a:srgbClr val="007020"/>
                      </a:solidFill>
                    </a:lnT>
                    <a:lnB w="12700">
                      <a:solidFill>
                        <a:srgbClr val="00702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7020"/>
                      </a:solidFill>
                    </a:lnL>
                    <a:lnR w="12700">
                      <a:solidFill>
                        <a:srgbClr val="007020"/>
                      </a:solidFill>
                    </a:lnR>
                    <a:lnT w="12700">
                      <a:solidFill>
                        <a:srgbClr val="007020"/>
                      </a:solidFill>
                    </a:lnT>
                    <a:lnB w="12700">
                      <a:solidFill>
                        <a:srgbClr val="00702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7020"/>
                      </a:solidFill>
                    </a:lnL>
                    <a:lnR w="12700">
                      <a:solidFill>
                        <a:srgbClr val="007020"/>
                      </a:solidFill>
                    </a:lnR>
                    <a:lnT w="12700">
                      <a:solidFill>
                        <a:srgbClr val="007020"/>
                      </a:solidFill>
                    </a:lnT>
                    <a:lnB w="12700">
                      <a:solidFill>
                        <a:srgbClr val="00702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7020"/>
                      </a:solidFill>
                    </a:lnL>
                    <a:lnR w="12700">
                      <a:solidFill>
                        <a:srgbClr val="007020"/>
                      </a:solidFill>
                    </a:lnR>
                    <a:lnT w="12700">
                      <a:solidFill>
                        <a:srgbClr val="007020"/>
                      </a:solidFill>
                    </a:lnT>
                    <a:lnB w="12700">
                      <a:solidFill>
                        <a:srgbClr val="00702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7020"/>
                      </a:solidFill>
                    </a:lnL>
                    <a:lnR w="12700">
                      <a:solidFill>
                        <a:srgbClr val="007020"/>
                      </a:solidFill>
                    </a:lnR>
                    <a:lnT w="12700">
                      <a:solidFill>
                        <a:srgbClr val="007020"/>
                      </a:solidFill>
                    </a:lnT>
                    <a:lnB w="12700">
                      <a:solidFill>
                        <a:srgbClr val="00702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300480"/>
                      <a:r>
                        <a:rPr sz="24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</a:p>
                  </a:txBody>
                  <a:tcPr marL="0" marR="0" marT="0" marB="0" anchor="t" anchorCtr="0" horzOverflow="overflow">
                    <a:lnL w="12700">
                      <a:solidFill>
                        <a:srgbClr val="007020"/>
                      </a:solidFill>
                    </a:lnL>
                    <a:lnR w="12700">
                      <a:solidFill>
                        <a:srgbClr val="007020"/>
                      </a:solidFill>
                    </a:lnR>
                    <a:lnT w="12700">
                      <a:solidFill>
                        <a:srgbClr val="007020"/>
                      </a:solidFill>
                    </a:lnT>
                    <a:lnB w="12700">
                      <a:solidFill>
                        <a:srgbClr val="007020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55" name="Shape 155"/>
          <p:cNvSpPr/>
          <p:nvPr/>
        </p:nvSpPr>
        <p:spPr>
          <a:xfrm>
            <a:off x="408093" y="2174264"/>
            <a:ext cx="8962303" cy="4983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65023" tIns="65023" rIns="65023" bIns="65023">
            <a:spAutoFit/>
          </a:bodyPr>
          <a:lstStyle>
            <a:lvl1pPr algn="l" defTabSz="1300480">
              <a:defRPr sz="24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Now that you have done some research, can you decode the following?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